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12/3/2018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cR4DwFNkPg" TargetMode="External"/><Relationship Id="rId2" Type="http://schemas.openxmlformats.org/officeDocument/2006/relationships/hyperlink" Target="https://www.youtube.com/watch?v=_E2CNZIlVI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cR4DwFNkPg" TargetMode="External"/><Relationship Id="rId2" Type="http://schemas.openxmlformats.org/officeDocument/2006/relationships/hyperlink" Target="https://www.youtube.com/watch?v=_E2CNZIlVI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locabulary.com/unit/regions-of-the-u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cR4DwFNkPg" TargetMode="External"/><Relationship Id="rId2" Type="http://schemas.openxmlformats.org/officeDocument/2006/relationships/hyperlink" Target="https://www.youtube.com/watch?v=_E2CNZIlVI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cR4DwFNkPg" TargetMode="External"/><Relationship Id="rId2" Type="http://schemas.openxmlformats.org/officeDocument/2006/relationships/hyperlink" Target="https://www.youtube.com/watch?v=_E2CNZIlVI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cR4DwFNkPg" TargetMode="External"/><Relationship Id="rId2" Type="http://schemas.openxmlformats.org/officeDocument/2006/relationships/hyperlink" Target="https://www.youtube.com/watch?v=_E2CNZIlVI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50 States</a:t>
            </a:r>
            <a:endParaRPr lang="en-US" b="1" dirty="0">
              <a:latin typeface="AGNapQueen" panose="02000603000000000000" pitchFamily="2" charset="0"/>
              <a:ea typeface="AGNapQueen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85" y="141890"/>
            <a:ext cx="10580869" cy="1609344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AGNapQueen" panose="02000603000000000000" pitchFamily="2" charset="0"/>
                <a:ea typeface="AGNapQueen" panose="02000603000000000000" pitchFamily="2" charset="0"/>
              </a:rPr>
              <a:t>Day 5</a:t>
            </a:r>
            <a:r>
              <a:rPr lang="en-US" sz="6600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 </a:t>
            </a:r>
            <a:r>
              <a:rPr lang="en-US" sz="1800" b="1" dirty="0">
                <a:latin typeface="KG Shake it Off" panose="02000000000000000000" pitchFamily="2" charset="0"/>
                <a:ea typeface="AGNapQueen" panose="02000603000000000000" pitchFamily="2" charset="0"/>
              </a:rPr>
              <a:t>I can identify and locate the fifty states of the U.S.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986" y="1751234"/>
            <a:ext cx="4519448" cy="4420966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KG Shake it Off" panose="02000000000000000000" pitchFamily="2" charset="0"/>
              </a:rPr>
              <a:t>Northeastern Region Quiz</a:t>
            </a:r>
          </a:p>
          <a:p>
            <a:r>
              <a:rPr lang="en-US" sz="1800" dirty="0" smtClean="0">
                <a:latin typeface="KG Shake it Off" panose="02000000000000000000" pitchFamily="2" charset="0"/>
              </a:rPr>
              <a:t>Watch </a:t>
            </a:r>
            <a:r>
              <a:rPr lang="en-US" sz="1800" dirty="0" smtClean="0">
                <a:latin typeface="KG Shake it Off" panose="02000000000000000000" pitchFamily="2" charset="0"/>
                <a:hlinkClick r:id="rId2"/>
              </a:rPr>
              <a:t>Tour the States</a:t>
            </a:r>
            <a:endParaRPr lang="en-US" sz="1800" dirty="0" smtClean="0">
              <a:latin typeface="KG Shake it Off" panose="02000000000000000000" pitchFamily="2" charset="0"/>
            </a:endParaRPr>
          </a:p>
          <a:p>
            <a:r>
              <a:rPr lang="en-US" sz="1800" dirty="0" smtClean="0">
                <a:latin typeface="KG Shake it Off" panose="02000000000000000000" pitchFamily="2" charset="0"/>
              </a:rPr>
              <a:t>Watch </a:t>
            </a:r>
            <a:r>
              <a:rPr lang="en-US" sz="1800" dirty="0" smtClean="0">
                <a:latin typeface="KG Shake it Off" panose="02000000000000000000" pitchFamily="2" charset="0"/>
                <a:hlinkClick r:id="rId3"/>
              </a:rPr>
              <a:t>Learn the 50 states with Mrs. Alexander</a:t>
            </a:r>
            <a:endParaRPr lang="en-US" sz="1800" dirty="0" smtClean="0">
              <a:latin typeface="KG Shake it Off" panose="02000000000000000000" pitchFamily="2" charset="0"/>
            </a:endParaRPr>
          </a:p>
          <a:p>
            <a:endParaRPr lang="en-US" sz="1800" dirty="0">
              <a:latin typeface="KG Shake it Off" panose="02000000000000000000" pitchFamily="2" charset="0"/>
            </a:endParaRPr>
          </a:p>
          <a:p>
            <a:endParaRPr lang="en-US" sz="1100" dirty="0" smtClean="0">
              <a:latin typeface="KG Shake it Off" panose="02000000000000000000" pitchFamily="2" charset="0"/>
            </a:endParaRPr>
          </a:p>
          <a:p>
            <a:endParaRPr lang="en-US" sz="1100" dirty="0">
              <a:latin typeface="KG Shake it Off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24" y="1751234"/>
            <a:ext cx="7225861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4" y="-114458"/>
            <a:ext cx="10058400" cy="1609344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Magnetic Labeling Game</a:t>
            </a:r>
            <a:endParaRPr lang="en-US" sz="6600" b="1" dirty="0">
              <a:latin typeface="AGNapQueen" panose="02000603000000000000" pitchFamily="2" charset="0"/>
              <a:ea typeface="AGNapQueen" panose="02000603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5" y="1054576"/>
            <a:ext cx="10830911" cy="5803424"/>
          </a:xfrm>
        </p:spPr>
      </p:pic>
    </p:spTree>
    <p:extLst>
      <p:ext uri="{BB962C8B-B14F-4D97-AF65-F5344CB8AC3E}">
        <p14:creationId xmlns:p14="http://schemas.microsoft.com/office/powerpoint/2010/main" val="309181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68" y="80090"/>
            <a:ext cx="10580869" cy="1609344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AGNapQueen" panose="02000603000000000000" pitchFamily="2" charset="0"/>
                <a:ea typeface="AGNapQueen" panose="02000603000000000000" pitchFamily="2" charset="0"/>
              </a:rPr>
              <a:t>Day </a:t>
            </a:r>
            <a:r>
              <a:rPr lang="en-US" sz="6600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6 </a:t>
            </a:r>
            <a:r>
              <a:rPr lang="en-US" sz="1800" b="1" dirty="0">
                <a:latin typeface="KG Shake it Off" panose="02000000000000000000" pitchFamily="2" charset="0"/>
                <a:ea typeface="AGNapQueen" panose="02000603000000000000" pitchFamily="2" charset="0"/>
              </a:rPr>
              <a:t>I can identify and locate the fifty states of the U.S.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7" y="1628896"/>
            <a:ext cx="10357944" cy="442096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KG Shake it Off" panose="02000000000000000000" pitchFamily="2" charset="0"/>
              </a:rPr>
              <a:t>Give the pretest</a:t>
            </a:r>
            <a:endParaRPr lang="en-US" sz="2400" dirty="0" smtClean="0">
              <a:latin typeface="KG Shake it Off" panose="02000000000000000000" pitchFamily="2" charset="0"/>
            </a:endParaRPr>
          </a:p>
          <a:p>
            <a:r>
              <a:rPr lang="en-US" sz="2400" dirty="0" smtClean="0">
                <a:latin typeface="KG Shake it Off" panose="02000000000000000000" pitchFamily="2" charset="0"/>
              </a:rPr>
              <a:t>Watch </a:t>
            </a:r>
            <a:r>
              <a:rPr lang="en-US" sz="2400" dirty="0" smtClean="0">
                <a:latin typeface="KG Shake it Off" panose="02000000000000000000" pitchFamily="2" charset="0"/>
                <a:hlinkClick r:id="rId2"/>
              </a:rPr>
              <a:t>Tour the States</a:t>
            </a:r>
            <a:endParaRPr lang="en-US" sz="2400" dirty="0" smtClean="0">
              <a:latin typeface="KG Shake it Off" panose="02000000000000000000" pitchFamily="2" charset="0"/>
            </a:endParaRPr>
          </a:p>
          <a:p>
            <a:r>
              <a:rPr lang="en-US" sz="2400" dirty="0" smtClean="0">
                <a:latin typeface="KG Shake it Off" panose="02000000000000000000" pitchFamily="2" charset="0"/>
              </a:rPr>
              <a:t>Watch </a:t>
            </a:r>
            <a:r>
              <a:rPr lang="en-US" sz="2400" dirty="0" smtClean="0">
                <a:latin typeface="KG Shake it Off" panose="02000000000000000000" pitchFamily="2" charset="0"/>
                <a:hlinkClick r:id="rId3"/>
              </a:rPr>
              <a:t>Learn the 50 states with Mrs. Alexander</a:t>
            </a:r>
            <a:endParaRPr lang="en-US" sz="2400" dirty="0" smtClean="0">
              <a:latin typeface="KG Shake it Off" panose="02000000000000000000" pitchFamily="2" charset="0"/>
            </a:endParaRPr>
          </a:p>
          <a:p>
            <a:endParaRPr lang="en-US" sz="1800" dirty="0">
              <a:latin typeface="KG Shake it Off" panose="02000000000000000000" pitchFamily="2" charset="0"/>
            </a:endParaRPr>
          </a:p>
          <a:p>
            <a:endParaRPr lang="en-US" sz="1100" dirty="0" smtClean="0">
              <a:latin typeface="KG Shake it Off" panose="02000000000000000000" pitchFamily="2" charset="0"/>
            </a:endParaRPr>
          </a:p>
          <a:p>
            <a:endParaRPr lang="en-US" sz="1100" dirty="0">
              <a:latin typeface="KG Shake it Off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4" y="-114458"/>
            <a:ext cx="10058400" cy="1609344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Magnetic Labeling Game</a:t>
            </a:r>
            <a:endParaRPr lang="en-US" sz="6600" b="1" dirty="0">
              <a:latin typeface="AGNapQueen" panose="02000603000000000000" pitchFamily="2" charset="0"/>
              <a:ea typeface="AGNapQueen" panose="02000603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5" y="1054576"/>
            <a:ext cx="10830911" cy="5803424"/>
          </a:xfrm>
        </p:spPr>
      </p:pic>
    </p:spTree>
    <p:extLst>
      <p:ext uri="{BB962C8B-B14F-4D97-AF65-F5344CB8AC3E}">
        <p14:creationId xmlns:p14="http://schemas.microsoft.com/office/powerpoint/2010/main" val="11880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68" y="80090"/>
            <a:ext cx="10580869" cy="1609344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AGNapQueen" panose="02000603000000000000" pitchFamily="2" charset="0"/>
                <a:ea typeface="AGNapQueen" panose="02000603000000000000" pitchFamily="2" charset="0"/>
              </a:rPr>
              <a:t>Day </a:t>
            </a:r>
            <a:r>
              <a:rPr lang="en-US" sz="6600" b="1" dirty="0">
                <a:latin typeface="AGNapQueen" panose="02000603000000000000" pitchFamily="2" charset="0"/>
                <a:ea typeface="AGNapQueen" panose="02000603000000000000" pitchFamily="2" charset="0"/>
              </a:rPr>
              <a:t>7</a:t>
            </a:r>
            <a:r>
              <a:rPr lang="en-US" sz="6600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 </a:t>
            </a:r>
            <a:r>
              <a:rPr lang="en-US" sz="1800" b="1" dirty="0">
                <a:latin typeface="KG Shake it Off" panose="02000000000000000000" pitchFamily="2" charset="0"/>
                <a:ea typeface="AGNapQueen" panose="02000603000000000000" pitchFamily="2" charset="0"/>
              </a:rPr>
              <a:t>I can identify and locate the fifty states of the U.S.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7" y="1628896"/>
            <a:ext cx="10357944" cy="442096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KG Shake it Off" panose="02000000000000000000" pitchFamily="2" charset="0"/>
              </a:rPr>
              <a:t>Give the 50 States Labeling Test</a:t>
            </a:r>
            <a:endParaRPr lang="en-US" sz="2400" dirty="0" smtClean="0">
              <a:latin typeface="KG Shake it Off" panose="02000000000000000000" pitchFamily="2" charset="0"/>
            </a:endParaRPr>
          </a:p>
          <a:p>
            <a:endParaRPr lang="en-US" sz="1800" dirty="0">
              <a:latin typeface="KG Shake it Off" panose="02000000000000000000" pitchFamily="2" charset="0"/>
            </a:endParaRPr>
          </a:p>
          <a:p>
            <a:endParaRPr lang="en-US" sz="1100" dirty="0" smtClean="0">
              <a:latin typeface="KG Shake it Off" panose="02000000000000000000" pitchFamily="2" charset="0"/>
            </a:endParaRPr>
          </a:p>
          <a:p>
            <a:endParaRPr lang="en-US" sz="1100" dirty="0">
              <a:latin typeface="KG Shake it Off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958" y="141890"/>
            <a:ext cx="10058400" cy="1609344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AGNapQueen" panose="02000603000000000000" pitchFamily="2" charset="0"/>
                <a:ea typeface="AGNapQueen" panose="02000603000000000000" pitchFamily="2" charset="0"/>
              </a:rPr>
              <a:t>Day 1 </a:t>
            </a:r>
            <a:r>
              <a:rPr lang="en-US" sz="1800" b="1" dirty="0">
                <a:latin typeface="KG Shake it Off" panose="02000000000000000000" pitchFamily="2" charset="0"/>
                <a:ea typeface="AGNapQueen" panose="02000603000000000000" pitchFamily="2" charset="0"/>
              </a:rPr>
              <a:t>I can identify and locate the fifty states of the U.S.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986" y="1751234"/>
            <a:ext cx="4519448" cy="4420966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KG Shake it Off" panose="02000000000000000000" pitchFamily="2" charset="0"/>
              </a:rPr>
              <a:t>Watch </a:t>
            </a:r>
            <a:r>
              <a:rPr lang="en-US" sz="1800" dirty="0" smtClean="0">
                <a:latin typeface="KG Shake it Off" panose="02000000000000000000" pitchFamily="2" charset="0"/>
                <a:hlinkClick r:id="rId2"/>
              </a:rPr>
              <a:t>Flocabulary regions</a:t>
            </a:r>
            <a:endParaRPr lang="en-US" sz="1800" dirty="0" smtClean="0">
              <a:latin typeface="KG Shake it Off" panose="02000000000000000000" pitchFamily="2" charset="0"/>
            </a:endParaRPr>
          </a:p>
          <a:p>
            <a:r>
              <a:rPr lang="en-US" sz="1800" dirty="0">
                <a:latin typeface="KG Shake it Off" panose="02000000000000000000" pitchFamily="2" charset="0"/>
              </a:rPr>
              <a:t>Color the </a:t>
            </a:r>
            <a:r>
              <a:rPr lang="en-US" sz="1800" b="1" u="sng" dirty="0">
                <a:latin typeface="KG Shake it Off" panose="02000000000000000000" pitchFamily="2" charset="0"/>
              </a:rPr>
              <a:t>western</a:t>
            </a:r>
            <a:r>
              <a:rPr lang="en-US" sz="1800" dirty="0">
                <a:latin typeface="KG Shake it Off" panose="02000000000000000000" pitchFamily="2" charset="0"/>
              </a:rPr>
              <a:t> states on the map in your journal</a:t>
            </a:r>
            <a:r>
              <a:rPr lang="en-US" sz="1800" dirty="0" smtClean="0">
                <a:latin typeface="KG Shake it Off" panose="02000000000000000000" pitchFamily="2" charset="0"/>
              </a:rPr>
              <a:t>.</a:t>
            </a:r>
          </a:p>
          <a:p>
            <a:endParaRPr lang="en-US" sz="1800" dirty="0">
              <a:latin typeface="KG Shake it Off" panose="02000000000000000000" pitchFamily="2" charset="0"/>
            </a:endParaRPr>
          </a:p>
          <a:p>
            <a:endParaRPr lang="en-US" sz="1100" dirty="0" smtClean="0">
              <a:latin typeface="KG Shake it Off" panose="02000000000000000000" pitchFamily="2" charset="0"/>
            </a:endParaRPr>
          </a:p>
          <a:p>
            <a:endParaRPr lang="en-US" sz="1100" dirty="0">
              <a:latin typeface="KG Shake it Off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4" y="1751234"/>
            <a:ext cx="7225861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4" y="-114458"/>
            <a:ext cx="10058400" cy="1609344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Magnetic Labeling Game</a:t>
            </a:r>
            <a:endParaRPr lang="en-US" sz="6600" b="1" dirty="0">
              <a:latin typeface="AGNapQueen" panose="02000603000000000000" pitchFamily="2" charset="0"/>
              <a:ea typeface="AGNapQueen" panose="02000603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" y="1135117"/>
            <a:ext cx="11508828" cy="5722883"/>
          </a:xfrm>
        </p:spPr>
      </p:pic>
    </p:spTree>
    <p:extLst>
      <p:ext uri="{BB962C8B-B14F-4D97-AF65-F5344CB8AC3E}">
        <p14:creationId xmlns:p14="http://schemas.microsoft.com/office/powerpoint/2010/main" val="28975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85" y="141890"/>
            <a:ext cx="10580869" cy="1609344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AGNapQueen" panose="02000603000000000000" pitchFamily="2" charset="0"/>
                <a:ea typeface="AGNapQueen" panose="02000603000000000000" pitchFamily="2" charset="0"/>
              </a:rPr>
              <a:t>Day </a:t>
            </a:r>
            <a:r>
              <a:rPr lang="en-US" sz="6600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2 </a:t>
            </a:r>
            <a:r>
              <a:rPr lang="en-US" sz="1800" b="1" dirty="0">
                <a:latin typeface="KG Shake it Off" panose="02000000000000000000" pitchFamily="2" charset="0"/>
                <a:ea typeface="AGNapQueen" panose="02000603000000000000" pitchFamily="2" charset="0"/>
              </a:rPr>
              <a:t>I can identify and locate the fifty states of the U.S.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986" y="1751234"/>
            <a:ext cx="4519448" cy="4420966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KG Shake it Off" panose="02000000000000000000" pitchFamily="2" charset="0"/>
              </a:rPr>
              <a:t>Western Region Quiz</a:t>
            </a:r>
          </a:p>
          <a:p>
            <a:r>
              <a:rPr lang="en-US" sz="1800" dirty="0" smtClean="0">
                <a:latin typeface="KG Shake it Off" panose="02000000000000000000" pitchFamily="2" charset="0"/>
              </a:rPr>
              <a:t>Watch </a:t>
            </a:r>
            <a:r>
              <a:rPr lang="en-US" sz="1800" dirty="0" smtClean="0">
                <a:latin typeface="KG Shake it Off" panose="02000000000000000000" pitchFamily="2" charset="0"/>
                <a:hlinkClick r:id="rId2"/>
              </a:rPr>
              <a:t>Tour the States</a:t>
            </a:r>
            <a:endParaRPr lang="en-US" sz="1800" dirty="0" smtClean="0">
              <a:latin typeface="KG Shake it Off" panose="02000000000000000000" pitchFamily="2" charset="0"/>
            </a:endParaRPr>
          </a:p>
          <a:p>
            <a:r>
              <a:rPr lang="en-US" sz="1800" dirty="0" smtClean="0">
                <a:latin typeface="KG Shake it Off" panose="02000000000000000000" pitchFamily="2" charset="0"/>
              </a:rPr>
              <a:t>Watch </a:t>
            </a:r>
            <a:r>
              <a:rPr lang="en-US" sz="1800" dirty="0" smtClean="0">
                <a:latin typeface="KG Shake it Off" panose="02000000000000000000" pitchFamily="2" charset="0"/>
                <a:hlinkClick r:id="rId3"/>
              </a:rPr>
              <a:t>Learn the 50 states with Mrs. Alexander</a:t>
            </a:r>
            <a:endParaRPr lang="en-US" sz="1800" dirty="0" smtClean="0">
              <a:latin typeface="KG Shake it Off" panose="02000000000000000000" pitchFamily="2" charset="0"/>
            </a:endParaRPr>
          </a:p>
          <a:p>
            <a:r>
              <a:rPr lang="en-US" sz="1800" dirty="0">
                <a:latin typeface="KG Shake it Off" panose="02000000000000000000" pitchFamily="2" charset="0"/>
              </a:rPr>
              <a:t>Color the </a:t>
            </a:r>
            <a:r>
              <a:rPr lang="en-US" sz="1800" b="1" u="sng" dirty="0" smtClean="0">
                <a:latin typeface="KG Shake it Off" panose="02000000000000000000" pitchFamily="2" charset="0"/>
              </a:rPr>
              <a:t>Midwestern</a:t>
            </a:r>
            <a:r>
              <a:rPr lang="en-US" sz="1800" dirty="0" smtClean="0">
                <a:latin typeface="KG Shake it Off" panose="02000000000000000000" pitchFamily="2" charset="0"/>
              </a:rPr>
              <a:t> </a:t>
            </a:r>
            <a:r>
              <a:rPr lang="en-US" sz="1800" dirty="0">
                <a:latin typeface="KG Shake it Off" panose="02000000000000000000" pitchFamily="2" charset="0"/>
              </a:rPr>
              <a:t>states on the map in your journal</a:t>
            </a:r>
            <a:r>
              <a:rPr lang="en-US" sz="1800" dirty="0" smtClean="0">
                <a:latin typeface="KG Shake it Off" panose="02000000000000000000" pitchFamily="2" charset="0"/>
              </a:rPr>
              <a:t>.</a:t>
            </a:r>
          </a:p>
          <a:p>
            <a:endParaRPr lang="en-US" sz="1800" dirty="0">
              <a:latin typeface="KG Shake it Off" panose="02000000000000000000" pitchFamily="2" charset="0"/>
            </a:endParaRPr>
          </a:p>
          <a:p>
            <a:endParaRPr lang="en-US" sz="1100" dirty="0" smtClean="0">
              <a:latin typeface="KG Shake it Off" panose="02000000000000000000" pitchFamily="2" charset="0"/>
            </a:endParaRPr>
          </a:p>
          <a:p>
            <a:endParaRPr lang="en-US" sz="1100" dirty="0">
              <a:latin typeface="KG Shake it Off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24" y="1751234"/>
            <a:ext cx="7225861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4" y="-114458"/>
            <a:ext cx="10058400" cy="1609344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Magnetic Labeling Game</a:t>
            </a:r>
            <a:endParaRPr lang="en-US" sz="6600" b="1" dirty="0">
              <a:latin typeface="AGNapQueen" panose="02000603000000000000" pitchFamily="2" charset="0"/>
              <a:ea typeface="AGNapQueen" panose="02000603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9" y="1094362"/>
            <a:ext cx="10941269" cy="5763638"/>
          </a:xfrm>
        </p:spPr>
      </p:pic>
    </p:spTree>
    <p:extLst>
      <p:ext uri="{BB962C8B-B14F-4D97-AF65-F5344CB8AC3E}">
        <p14:creationId xmlns:p14="http://schemas.microsoft.com/office/powerpoint/2010/main" val="23778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85" y="141890"/>
            <a:ext cx="10580869" cy="1609344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AGNapQueen" panose="02000603000000000000" pitchFamily="2" charset="0"/>
                <a:ea typeface="AGNapQueen" panose="02000603000000000000" pitchFamily="2" charset="0"/>
              </a:rPr>
              <a:t>Day 3</a:t>
            </a:r>
            <a:r>
              <a:rPr lang="en-US" sz="6600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 </a:t>
            </a:r>
            <a:r>
              <a:rPr lang="en-US" sz="1800" b="1" dirty="0">
                <a:latin typeface="KG Shake it Off" panose="02000000000000000000" pitchFamily="2" charset="0"/>
                <a:ea typeface="AGNapQueen" panose="02000603000000000000" pitchFamily="2" charset="0"/>
              </a:rPr>
              <a:t>I can identify and locate the fifty states of the U.S.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986" y="1751234"/>
            <a:ext cx="4519448" cy="4420966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KG Shake it Off" panose="02000000000000000000" pitchFamily="2" charset="0"/>
              </a:rPr>
              <a:t>Midwestern Region Quiz</a:t>
            </a:r>
          </a:p>
          <a:p>
            <a:r>
              <a:rPr lang="en-US" sz="1800" dirty="0" smtClean="0">
                <a:latin typeface="KG Shake it Off" panose="02000000000000000000" pitchFamily="2" charset="0"/>
              </a:rPr>
              <a:t>Watch </a:t>
            </a:r>
            <a:r>
              <a:rPr lang="en-US" sz="1800" dirty="0" smtClean="0">
                <a:latin typeface="KG Shake it Off" panose="02000000000000000000" pitchFamily="2" charset="0"/>
                <a:hlinkClick r:id="rId2"/>
              </a:rPr>
              <a:t>Tour the States</a:t>
            </a:r>
            <a:endParaRPr lang="en-US" sz="1800" dirty="0" smtClean="0">
              <a:latin typeface="KG Shake it Off" panose="02000000000000000000" pitchFamily="2" charset="0"/>
            </a:endParaRPr>
          </a:p>
          <a:p>
            <a:r>
              <a:rPr lang="en-US" sz="1800" dirty="0" smtClean="0">
                <a:latin typeface="KG Shake it Off" panose="02000000000000000000" pitchFamily="2" charset="0"/>
              </a:rPr>
              <a:t>Watch </a:t>
            </a:r>
            <a:r>
              <a:rPr lang="en-US" sz="1800" dirty="0" smtClean="0">
                <a:latin typeface="KG Shake it Off" panose="02000000000000000000" pitchFamily="2" charset="0"/>
                <a:hlinkClick r:id="rId3"/>
              </a:rPr>
              <a:t>Learn the 50 states with Mrs. Alexander</a:t>
            </a:r>
            <a:endParaRPr lang="en-US" sz="1800" dirty="0" smtClean="0">
              <a:latin typeface="KG Shake it Off" panose="02000000000000000000" pitchFamily="2" charset="0"/>
            </a:endParaRPr>
          </a:p>
          <a:p>
            <a:r>
              <a:rPr lang="en-US" sz="1800" dirty="0">
                <a:latin typeface="KG Shake it Off" panose="02000000000000000000" pitchFamily="2" charset="0"/>
              </a:rPr>
              <a:t>Color the </a:t>
            </a:r>
            <a:r>
              <a:rPr lang="en-US" sz="1800" b="1" u="sng" dirty="0" smtClean="0">
                <a:latin typeface="KG Shake it Off" panose="02000000000000000000" pitchFamily="2" charset="0"/>
              </a:rPr>
              <a:t>Southern</a:t>
            </a:r>
            <a:r>
              <a:rPr lang="en-US" sz="1800" dirty="0" smtClean="0">
                <a:latin typeface="KG Shake it Off" panose="02000000000000000000" pitchFamily="2" charset="0"/>
              </a:rPr>
              <a:t> </a:t>
            </a:r>
            <a:r>
              <a:rPr lang="en-US" sz="1800" dirty="0">
                <a:latin typeface="KG Shake it Off" panose="02000000000000000000" pitchFamily="2" charset="0"/>
              </a:rPr>
              <a:t>states on the map in your journal</a:t>
            </a:r>
            <a:r>
              <a:rPr lang="en-US" sz="1800" dirty="0" smtClean="0">
                <a:latin typeface="KG Shake it Off" panose="02000000000000000000" pitchFamily="2" charset="0"/>
              </a:rPr>
              <a:t>.</a:t>
            </a:r>
          </a:p>
          <a:p>
            <a:endParaRPr lang="en-US" sz="1800" dirty="0">
              <a:latin typeface="KG Shake it Off" panose="02000000000000000000" pitchFamily="2" charset="0"/>
            </a:endParaRPr>
          </a:p>
          <a:p>
            <a:endParaRPr lang="en-US" sz="1100" dirty="0" smtClean="0">
              <a:latin typeface="KG Shake it Off" panose="02000000000000000000" pitchFamily="2" charset="0"/>
            </a:endParaRPr>
          </a:p>
          <a:p>
            <a:endParaRPr lang="en-US" sz="1100" dirty="0">
              <a:latin typeface="KG Shake it Off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24" y="1751234"/>
            <a:ext cx="7225861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4" y="-114458"/>
            <a:ext cx="10058400" cy="1609344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Magnetic Labeling Game</a:t>
            </a:r>
            <a:endParaRPr lang="en-US" sz="6600" b="1" dirty="0">
              <a:latin typeface="AGNapQueen" panose="02000603000000000000" pitchFamily="2" charset="0"/>
              <a:ea typeface="AGNapQueen" panose="02000603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1182415"/>
            <a:ext cx="10972800" cy="5675586"/>
          </a:xfrm>
        </p:spPr>
      </p:pic>
    </p:spTree>
    <p:extLst>
      <p:ext uri="{BB962C8B-B14F-4D97-AF65-F5344CB8AC3E}">
        <p14:creationId xmlns:p14="http://schemas.microsoft.com/office/powerpoint/2010/main" val="18917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85" y="141890"/>
            <a:ext cx="10580869" cy="1609344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AGNapQueen" panose="02000603000000000000" pitchFamily="2" charset="0"/>
                <a:ea typeface="AGNapQueen" panose="02000603000000000000" pitchFamily="2" charset="0"/>
              </a:rPr>
              <a:t>Day </a:t>
            </a:r>
            <a:r>
              <a:rPr lang="en-US" sz="6600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4 </a:t>
            </a:r>
            <a:r>
              <a:rPr lang="en-US" sz="1800" b="1" dirty="0">
                <a:latin typeface="KG Shake it Off" panose="02000000000000000000" pitchFamily="2" charset="0"/>
                <a:ea typeface="AGNapQueen" panose="02000603000000000000" pitchFamily="2" charset="0"/>
              </a:rPr>
              <a:t>I can identify and locate the fifty states of the U.S.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986" y="1751234"/>
            <a:ext cx="4519448" cy="4420966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KG Shake it Off" panose="02000000000000000000" pitchFamily="2" charset="0"/>
              </a:rPr>
              <a:t>South </a:t>
            </a:r>
            <a:r>
              <a:rPr lang="en-US" sz="1800" dirty="0" smtClean="0">
                <a:latin typeface="KG Shake it Off" panose="02000000000000000000" pitchFamily="2" charset="0"/>
              </a:rPr>
              <a:t>Region Quiz</a:t>
            </a:r>
          </a:p>
          <a:p>
            <a:r>
              <a:rPr lang="en-US" sz="1800" dirty="0" smtClean="0">
                <a:latin typeface="KG Shake it Off" panose="02000000000000000000" pitchFamily="2" charset="0"/>
              </a:rPr>
              <a:t>Watch </a:t>
            </a:r>
            <a:r>
              <a:rPr lang="en-US" sz="1800" dirty="0" smtClean="0">
                <a:latin typeface="KG Shake it Off" panose="02000000000000000000" pitchFamily="2" charset="0"/>
                <a:hlinkClick r:id="rId2"/>
              </a:rPr>
              <a:t>Tour the States</a:t>
            </a:r>
            <a:endParaRPr lang="en-US" sz="1800" dirty="0" smtClean="0">
              <a:latin typeface="KG Shake it Off" panose="02000000000000000000" pitchFamily="2" charset="0"/>
            </a:endParaRPr>
          </a:p>
          <a:p>
            <a:r>
              <a:rPr lang="en-US" sz="1800" dirty="0" smtClean="0">
                <a:latin typeface="KG Shake it Off" panose="02000000000000000000" pitchFamily="2" charset="0"/>
              </a:rPr>
              <a:t>Watch </a:t>
            </a:r>
            <a:r>
              <a:rPr lang="en-US" sz="1800" dirty="0" smtClean="0">
                <a:latin typeface="KG Shake it Off" panose="02000000000000000000" pitchFamily="2" charset="0"/>
                <a:hlinkClick r:id="rId3"/>
              </a:rPr>
              <a:t>Learn the 50 states with Mrs. Alexander</a:t>
            </a:r>
            <a:endParaRPr lang="en-US" sz="1800" dirty="0" smtClean="0">
              <a:latin typeface="KG Shake it Off" panose="02000000000000000000" pitchFamily="2" charset="0"/>
            </a:endParaRPr>
          </a:p>
          <a:p>
            <a:r>
              <a:rPr lang="en-US" sz="1800" dirty="0">
                <a:latin typeface="KG Shake it Off" panose="02000000000000000000" pitchFamily="2" charset="0"/>
              </a:rPr>
              <a:t>Color the </a:t>
            </a:r>
            <a:r>
              <a:rPr lang="en-US" sz="1800" b="1" u="sng" dirty="0" smtClean="0">
                <a:latin typeface="KG Shake it Off" panose="02000000000000000000" pitchFamily="2" charset="0"/>
              </a:rPr>
              <a:t>Northeastern</a:t>
            </a:r>
            <a:r>
              <a:rPr lang="en-US" sz="1800" dirty="0" smtClean="0">
                <a:latin typeface="KG Shake it Off" panose="02000000000000000000" pitchFamily="2" charset="0"/>
              </a:rPr>
              <a:t> </a:t>
            </a:r>
            <a:r>
              <a:rPr lang="en-US" sz="1800" dirty="0">
                <a:latin typeface="KG Shake it Off" panose="02000000000000000000" pitchFamily="2" charset="0"/>
              </a:rPr>
              <a:t>states on the map in your journal</a:t>
            </a:r>
            <a:r>
              <a:rPr lang="en-US" sz="1800" dirty="0" smtClean="0">
                <a:latin typeface="KG Shake it Off" panose="02000000000000000000" pitchFamily="2" charset="0"/>
              </a:rPr>
              <a:t>.</a:t>
            </a:r>
          </a:p>
          <a:p>
            <a:endParaRPr lang="en-US" sz="1800" dirty="0">
              <a:latin typeface="KG Shake it Off" panose="02000000000000000000" pitchFamily="2" charset="0"/>
            </a:endParaRPr>
          </a:p>
          <a:p>
            <a:endParaRPr lang="en-US" sz="1100" dirty="0" smtClean="0">
              <a:latin typeface="KG Shake it Off" panose="02000000000000000000" pitchFamily="2" charset="0"/>
            </a:endParaRPr>
          </a:p>
          <a:p>
            <a:endParaRPr lang="en-US" sz="1100" dirty="0">
              <a:latin typeface="KG Shake it Off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24" y="1751234"/>
            <a:ext cx="7225861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4" y="-193285"/>
            <a:ext cx="10058400" cy="1609344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Magnetic Labeling Game</a:t>
            </a:r>
            <a:endParaRPr lang="en-US" sz="6600" b="1" dirty="0">
              <a:latin typeface="AGNapQueen" panose="02000603000000000000" pitchFamily="2" charset="0"/>
              <a:ea typeface="AGNapQueen" panose="02000603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5996"/>
            <a:ext cx="12060620" cy="5782004"/>
          </a:xfrm>
        </p:spPr>
      </p:pic>
    </p:spTree>
    <p:extLst>
      <p:ext uri="{BB962C8B-B14F-4D97-AF65-F5344CB8AC3E}">
        <p14:creationId xmlns:p14="http://schemas.microsoft.com/office/powerpoint/2010/main" val="5821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247</TotalTime>
  <Words>251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AGNapQueen</vt:lpstr>
      <vt:lpstr>Arial</vt:lpstr>
      <vt:lpstr>Arial Black</vt:lpstr>
      <vt:lpstr>KG Shake it Off</vt:lpstr>
      <vt:lpstr>Wingdings</vt:lpstr>
      <vt:lpstr>Wood Type</vt:lpstr>
      <vt:lpstr>50 States</vt:lpstr>
      <vt:lpstr>Day 1 I can identify and locate the fifty states of the U.S. </vt:lpstr>
      <vt:lpstr>Magnetic Labeling Game</vt:lpstr>
      <vt:lpstr>Day 2 I can identify and locate the fifty states of the U.S. </vt:lpstr>
      <vt:lpstr>Magnetic Labeling Game</vt:lpstr>
      <vt:lpstr>Day 3 I can identify and locate the fifty states of the U.S. </vt:lpstr>
      <vt:lpstr>Magnetic Labeling Game</vt:lpstr>
      <vt:lpstr>Day 4 I can identify and locate the fifty states of the U.S. </vt:lpstr>
      <vt:lpstr>Magnetic Labeling Game</vt:lpstr>
      <vt:lpstr>Day 5 I can identify and locate the fifty states of the U.S. </vt:lpstr>
      <vt:lpstr>Magnetic Labeling Game</vt:lpstr>
      <vt:lpstr>Day 6 I can identify and locate the fifty states of the U.S. </vt:lpstr>
      <vt:lpstr>Magnetic Labeling Game</vt:lpstr>
      <vt:lpstr>Day 7 I can identify and locate the fifty states of the U.S.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 States</dc:title>
  <dc:creator>Jennifer Stroud</dc:creator>
  <cp:lastModifiedBy>Jennifer Stroud</cp:lastModifiedBy>
  <cp:revision>8</cp:revision>
  <dcterms:created xsi:type="dcterms:W3CDTF">2018-11-30T17:48:23Z</dcterms:created>
  <dcterms:modified xsi:type="dcterms:W3CDTF">2018-12-03T19:30:59Z</dcterms:modified>
</cp:coreProperties>
</file>